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65" r:id="rId3"/>
    <p:sldId id="261" r:id="rId4"/>
    <p:sldId id="263" r:id="rId5"/>
    <p:sldId id="264" r:id="rId6"/>
  </p:sldIdLst>
  <p:sldSz cx="12192000" cy="6858000"/>
  <p:notesSz cx="6858000" cy="9144000"/>
  <p:embeddedFontLst>
    <p:embeddedFont>
      <p:font typeface="맑은 고딕" panose="020B0503020000020004" pitchFamily="50" charset="-127"/>
      <p:regular r:id="rId7"/>
      <p:bold r:id="rId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1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9015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16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3938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3603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9871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02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48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206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95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1854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4509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C6A50-47EF-4BDF-A702-AC8773D8F010}" type="datetimeFigureOut">
              <a:rPr lang="ko-KR" altLang="en-US" smtClean="0"/>
              <a:t>2025-09-05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7CC90-ABBD-4B3C-B1F3-929E59F51B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73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276" y="816685"/>
            <a:ext cx="5229955" cy="53442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6614" y="1919093"/>
            <a:ext cx="31944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테스트 로그인 계정</a:t>
            </a:r>
            <a:endParaRPr lang="en-US" altLang="ko-KR" smtClean="0"/>
          </a:p>
          <a:p>
            <a:endParaRPr lang="en-US" altLang="ko-KR"/>
          </a:p>
          <a:p>
            <a:r>
              <a:rPr lang="ko-KR" altLang="en-US" smtClean="0"/>
              <a:t>아이디 </a:t>
            </a:r>
            <a:r>
              <a:rPr lang="en-US" altLang="ko-KR" smtClean="0"/>
              <a:t>: easy@webeasy.co.kr</a:t>
            </a:r>
          </a:p>
          <a:p>
            <a:r>
              <a:rPr lang="ko-KR" altLang="en-US" smtClean="0"/>
              <a:t>비밀번호 </a:t>
            </a:r>
            <a:r>
              <a:rPr lang="en-US" altLang="ko-KR"/>
              <a:t>: </a:t>
            </a:r>
            <a:r>
              <a:rPr lang="en-US" altLang="ko-KR" smtClean="0"/>
              <a:t>easy!1234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8306" y="816685"/>
            <a:ext cx="4221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쇼핑몰 </a:t>
            </a:r>
            <a:r>
              <a:rPr lang="en-US" altLang="ko-KR" smtClean="0"/>
              <a:t>URL : https</a:t>
            </a:r>
            <a:r>
              <a:rPr lang="en-US" altLang="ko-KR"/>
              <a:t>://ssc.webeasy.co.kr/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6798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3545" y="322514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푸터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012" y="2063239"/>
            <a:ext cx="9032159" cy="269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25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58781" y="31339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주문하기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424" y="1063445"/>
            <a:ext cx="8262337" cy="51835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67412" y="313399"/>
            <a:ext cx="6615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무작위 이미지 첨부하여 주문 하세요</a:t>
            </a:r>
            <a:r>
              <a:rPr lang="en-US" altLang="ko-KR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62674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5316" y="3988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결제하기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313" y="1327284"/>
            <a:ext cx="8930389" cy="468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2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5316" y="3988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/>
              <a:t>결제하기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842" y="1230594"/>
            <a:ext cx="3116620" cy="468881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2358" y="1143667"/>
            <a:ext cx="3505887" cy="527434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379" y="2195417"/>
            <a:ext cx="3558017" cy="275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22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26</Words>
  <Application>Microsoft Office PowerPoint</Application>
  <PresentationFormat>와이드스크린</PresentationFormat>
  <Paragraphs>10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1</dc:creator>
  <cp:lastModifiedBy>master</cp:lastModifiedBy>
  <cp:revision>9</cp:revision>
  <dcterms:created xsi:type="dcterms:W3CDTF">2025-06-02T06:00:26Z</dcterms:created>
  <dcterms:modified xsi:type="dcterms:W3CDTF">2025-09-05T07:57:15Z</dcterms:modified>
</cp:coreProperties>
</file>